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22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905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19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195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204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88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995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04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77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103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452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AFE4-51EE-4530-A5EE-3EEC6340D0D1}" type="datetimeFigureOut">
              <a:rPr lang="en-IE" smtClean="0"/>
              <a:t>05/01/2022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AE78-B003-4E79-95E6-43F56233B8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8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 Crest Scoil Eoin Baiste 20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20" y="171713"/>
            <a:ext cx="1623332" cy="1979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268382" y="724579"/>
            <a:ext cx="8398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Our return to school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January </a:t>
            </a:r>
            <a:r>
              <a:rPr lang="en-US" sz="4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6</a:t>
            </a:r>
            <a:r>
              <a:rPr lang="en-US" sz="4000" baseline="30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th</a:t>
            </a:r>
            <a:r>
              <a:rPr lang="en-US" sz="4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 </a:t>
            </a:r>
            <a:r>
              <a:rPr lang="en-US" sz="4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Arbei Berry" panose="02000503000000000000" pitchFamily="2" charset="0"/>
              </a:rPr>
              <a:t>2021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 Arbei Berry" panose="020005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618" y="2428726"/>
            <a:ext cx="2497672" cy="20005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dirty="0" smtClean="0">
                <a:latin typeface="a Arbei Berry" panose="02000503000000000000" pitchFamily="2" charset="0"/>
              </a:rPr>
              <a:t>Do not send your child to school if they are displaying </a:t>
            </a:r>
            <a:r>
              <a:rPr lang="en-IE" sz="2400" b="1" u="sng" dirty="0" smtClean="0">
                <a:latin typeface="a Arbei Berry" panose="02000503000000000000" pitchFamily="2" charset="0"/>
              </a:rPr>
              <a:t>any</a:t>
            </a:r>
            <a:r>
              <a:rPr lang="en-IE" sz="2000" dirty="0" smtClean="0">
                <a:latin typeface="a Arbei Berry" panose="02000503000000000000" pitchFamily="2" charset="0"/>
              </a:rPr>
              <a:t> symptoms of Covid-19 </a:t>
            </a:r>
            <a:r>
              <a:rPr lang="en-IE" sz="2000" b="1" dirty="0" smtClean="0">
                <a:latin typeface="a Arbei Berry" panose="02000503000000000000" pitchFamily="2" charset="0"/>
              </a:rPr>
              <a:t>or</a:t>
            </a:r>
            <a:r>
              <a:rPr lang="en-IE" sz="2000" dirty="0" smtClean="0">
                <a:latin typeface="a Arbei Berry" panose="02000503000000000000" pitchFamily="2" charset="0"/>
              </a:rPr>
              <a:t> are a close contact.</a:t>
            </a:r>
            <a:endParaRPr lang="en-IE" dirty="0">
              <a:latin typeface="a Arbei Berry" panose="020005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618" y="4861745"/>
            <a:ext cx="249767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 Arbei Berry" panose="02000503000000000000" pitchFamily="2" charset="0"/>
              </a:rPr>
              <a:t>Parents of children who develop symptoms whilst in school will be contacted immediately to collect their child.</a:t>
            </a:r>
            <a:endParaRPr lang="en-IE" dirty="0">
              <a:latin typeface="a Arbei Berry" panose="020005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7194" y="2738087"/>
            <a:ext cx="2497672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 Arbei Berry" panose="02000503000000000000" pitchFamily="2" charset="0"/>
              </a:rPr>
              <a:t>Children are free to wear tracksuit bottoms and extra jumpers/hoodies as we try to ventilate classrooms as much as possible. Children will also have more outdoor movement breaks.</a:t>
            </a:r>
            <a:endParaRPr lang="en-IE" dirty="0">
              <a:latin typeface="a Arbei Berry" panose="02000503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2369" y="1830248"/>
            <a:ext cx="493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 Arbei Berry" panose="02000503000000000000" pitchFamily="2" charset="0"/>
              </a:rPr>
              <a:t>Points to Note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 Arbei Berry" panose="02000503000000000000" pitchFamily="2" charset="0"/>
            </a:endParaRPr>
          </a:p>
        </p:txBody>
      </p:sp>
      <p:pic>
        <p:nvPicPr>
          <p:cNvPr id="1026" name="Picture 2" descr="Peanut &amp;amp; Tree Nut Allergy Warning Labels| Peanut &amp;amp; Tree Nut Stic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720" y="4916909"/>
            <a:ext cx="1728857" cy="17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94577" y="5832077"/>
            <a:ext cx="61115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 Arbei Berry" panose="02000503000000000000" pitchFamily="2" charset="0"/>
              </a:rPr>
              <a:t>A reminder that a number of children in the school have nut allergies.  Nuts or nut containing products are not allowed.</a:t>
            </a:r>
            <a:endParaRPr lang="en-IE" dirty="0">
              <a:latin typeface="a Arbei Berry" panose="02000503000000000000" pitchFamily="2" charset="0"/>
            </a:endParaRPr>
          </a:p>
        </p:txBody>
      </p:sp>
      <p:pic>
        <p:nvPicPr>
          <p:cNvPr id="1034" name="Picture 10" descr="BOOK RETURNS | aiaprimarylibrarydot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201" y="2118671"/>
            <a:ext cx="1226297" cy="144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097049" y="3572722"/>
            <a:ext cx="249767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 Arbei Berry" panose="02000503000000000000" pitchFamily="2" charset="0"/>
              </a:rPr>
              <a:t>Please return all books sent home before Christmas.</a:t>
            </a:r>
            <a:endParaRPr lang="en-IE" sz="2400" dirty="0">
              <a:latin typeface="a Arbei Berry" panose="02000503000000000000" pitchFamily="2" charset="0"/>
            </a:endParaRPr>
          </a:p>
        </p:txBody>
      </p:sp>
      <p:pic>
        <p:nvPicPr>
          <p:cNvPr id="1036" name="Picture 12" descr="16,164 Breathing Mask Stock Vector Illustration and Royalty Free Breathing Mask 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91" y="2297016"/>
            <a:ext cx="2006119" cy="153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174414" y="3653600"/>
            <a:ext cx="249767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 Arbei Berry" panose="02000503000000000000" pitchFamily="2" charset="0"/>
              </a:rPr>
              <a:t>Children from 3</a:t>
            </a:r>
            <a:r>
              <a:rPr lang="en-GB" baseline="30000" dirty="0" smtClean="0">
                <a:latin typeface="a Arbei Berry" panose="02000503000000000000" pitchFamily="2" charset="0"/>
              </a:rPr>
              <a:t>rd</a:t>
            </a:r>
            <a:r>
              <a:rPr lang="en-GB" dirty="0" smtClean="0">
                <a:latin typeface="a Arbei Berry" panose="02000503000000000000" pitchFamily="2" charset="0"/>
              </a:rPr>
              <a:t> -6</a:t>
            </a:r>
            <a:r>
              <a:rPr lang="en-GB" baseline="30000" dirty="0" smtClean="0">
                <a:latin typeface="a Arbei Berry" panose="02000503000000000000" pitchFamily="2" charset="0"/>
              </a:rPr>
              <a:t>th</a:t>
            </a:r>
            <a:r>
              <a:rPr lang="en-GB" dirty="0" smtClean="0">
                <a:latin typeface="a Arbei Berry" panose="02000503000000000000" pitchFamily="2" charset="0"/>
              </a:rPr>
              <a:t> class to continue to wear masks every day.</a:t>
            </a:r>
            <a:endParaRPr lang="en-IE" dirty="0">
              <a:latin typeface="a Arbei Berry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9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 Arbei Berry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2022-01-04T20:34:42Z</dcterms:created>
  <dcterms:modified xsi:type="dcterms:W3CDTF">2022-01-05T14:05:05Z</dcterms:modified>
</cp:coreProperties>
</file>